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6961a98c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6961a98c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961a98c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6961a98c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6961a98c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6961a98c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6961a98c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6961a98c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6961a98c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6961a98c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6961a98c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6961a98c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6961a98c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6961a98c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961a98c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961a98c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6961a98c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6961a98c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-25"/>
            <a:ext cx="85206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Century Gothic"/>
                <a:ea typeface="Century Gothic"/>
                <a:cs typeface="Century Gothic"/>
                <a:sym typeface="Century Gothic"/>
              </a:rPr>
              <a:t>Simple </a:t>
            </a:r>
            <a:endParaRPr b="1" sz="9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Century Gothic"/>
                <a:ea typeface="Century Gothic"/>
                <a:cs typeface="Century Gothic"/>
                <a:sym typeface="Century Gothic"/>
              </a:rPr>
              <a:t>Solar Cookers</a:t>
            </a:r>
            <a:endParaRPr b="1" sz="9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613" y="0"/>
            <a:ext cx="629076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450" y="0"/>
            <a:ext cx="68350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663" y="0"/>
            <a:ext cx="68726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475" y="0"/>
            <a:ext cx="38150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525" y="0"/>
            <a:ext cx="37769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713" y="0"/>
            <a:ext cx="38405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88" y="0"/>
            <a:ext cx="68740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63" y="0"/>
            <a:ext cx="82590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013" y="0"/>
            <a:ext cx="56479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